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2" r:id="rId3"/>
    <p:sldId id="268" r:id="rId4"/>
    <p:sldId id="269" r:id="rId5"/>
    <p:sldId id="270" r:id="rId6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>
      <p:cViewPr varScale="1">
        <p:scale>
          <a:sx n="110" d="100"/>
          <a:sy n="110" d="100"/>
        </p:scale>
        <p:origin x="-193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41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400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317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3994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613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5565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622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864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8670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32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4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520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051720" y="2348880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 err="1" smtClean="0"/>
              <a:t>Patrol</a:t>
            </a:r>
            <a:r>
              <a:rPr lang="hu-HU" sz="4000" dirty="0" smtClean="0"/>
              <a:t> System</a:t>
            </a:r>
          </a:p>
          <a:p>
            <a:pPr algn="ctr"/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0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Patrol</a:t>
            </a:r>
            <a:r>
              <a:rPr lang="hu-HU" dirty="0" smtClean="0"/>
              <a:t>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smtClean="0"/>
              <a:t>„</a:t>
            </a:r>
            <a:r>
              <a:rPr lang="hu-HU" dirty="0" err="1" smtClean="0"/>
              <a:t>Örködő</a:t>
            </a:r>
            <a:r>
              <a:rPr lang="hu-HU" dirty="0" smtClean="0"/>
              <a:t>” ellenség a pályán</a:t>
            </a:r>
          </a:p>
          <a:p>
            <a:r>
              <a:rPr lang="hu-HU" dirty="0" smtClean="0"/>
              <a:t>Előre megadott pontok (</a:t>
            </a:r>
            <a:r>
              <a:rPr lang="hu-HU" dirty="0" err="1" smtClean="0"/>
              <a:t>waypoint</a:t>
            </a:r>
            <a:r>
              <a:rPr lang="hu-HU" dirty="0" smtClean="0"/>
              <a:t>) között mozog megadott sebességgel</a:t>
            </a:r>
          </a:p>
          <a:p>
            <a:r>
              <a:rPr lang="hu-HU" dirty="0" smtClean="0"/>
              <a:t>Célja: a „meglátott” játékos elkapása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7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Patrol</a:t>
            </a:r>
            <a:r>
              <a:rPr lang="hu-HU" dirty="0" smtClean="0"/>
              <a:t> rendszer(AI)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hu-HU" dirty="0" smtClean="0"/>
              <a:t>Célok:</a:t>
            </a:r>
          </a:p>
          <a:p>
            <a:pPr lvl="1"/>
            <a:r>
              <a:rPr lang="hu-HU" dirty="0" smtClean="0"/>
              <a:t>Véges állapot gép létrehozása</a:t>
            </a:r>
          </a:p>
          <a:p>
            <a:pPr lvl="1"/>
            <a:r>
              <a:rPr lang="hu-HU" dirty="0" smtClean="0"/>
              <a:t>Állapot átmenetek kialakítása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Patrol</a:t>
            </a:r>
            <a:r>
              <a:rPr lang="hu-HU" dirty="0"/>
              <a:t> </a:t>
            </a:r>
            <a:r>
              <a:rPr lang="hu-HU" dirty="0" smtClean="0"/>
              <a:t>viselkedésének befolyásolása az állapota </a:t>
            </a:r>
            <a:r>
              <a:rPr lang="hu-HU" dirty="0" smtClean="0"/>
              <a:t>alapján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55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Véges állapotú gép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smtClean="0"/>
              <a:t>minden </a:t>
            </a:r>
            <a:r>
              <a:rPr lang="hu-HU" dirty="0"/>
              <a:t>állapot–bejövő szimbólum párhoz egy és csakis egy másik állapotba való átmenet tartozik.</a:t>
            </a:r>
          </a:p>
        </p:txBody>
      </p:sp>
      <p:pic>
        <p:nvPicPr>
          <p:cNvPr id="1027" name="Picture 3" descr="D:\temp\Untitled Diagram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74" y="4005064"/>
            <a:ext cx="63912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7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AI elemei</a:t>
            </a:r>
            <a:endParaRPr lang="hu-HU" dirty="0"/>
          </a:p>
        </p:txBody>
      </p:sp>
      <p:pic>
        <p:nvPicPr>
          <p:cNvPr id="2050" name="Picture 2" descr="D:\temp\Untitled Diagram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98" y="2276872"/>
            <a:ext cx="635225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D8D8D8"/>
      </a:dk1>
      <a:lt1>
        <a:srgbClr val="D8D8D8"/>
      </a:lt1>
      <a:dk2>
        <a:srgbClr val="D8D8D8"/>
      </a:dk2>
      <a:lt2>
        <a:srgbClr val="D8D8D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zög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65</Words>
  <Application>Microsoft Office PowerPoint</Application>
  <PresentationFormat>Diavetítés a képernyőre (4:3 oldalarány)</PresentationFormat>
  <Paragraphs>13</Paragraphs>
  <Slides>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6" baseType="lpstr">
      <vt:lpstr>Office-téma</vt:lpstr>
      <vt:lpstr>PowerPoint bemutató</vt:lpstr>
      <vt:lpstr>Patrol </vt:lpstr>
      <vt:lpstr>Patrol rendszer(AI)</vt:lpstr>
      <vt:lpstr>Véges állapotú gép</vt:lpstr>
      <vt:lpstr>AI elemei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Tamási Gergő</dc:creator>
  <cp:lastModifiedBy>Tamási Gergő</cp:lastModifiedBy>
  <cp:revision>14</cp:revision>
  <dcterms:created xsi:type="dcterms:W3CDTF">2017-10-24T14:23:44Z</dcterms:created>
  <dcterms:modified xsi:type="dcterms:W3CDTF">2017-11-15T14:43:08Z</dcterms:modified>
</cp:coreProperties>
</file>